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1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7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1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6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1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0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BCD4-913D-4A5F-BF07-D9C2A9DF6F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38E1-9DBC-4551-9F73-F66E7FAA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4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02" y="633413"/>
            <a:ext cx="11280593" cy="575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22585" y="1284109"/>
            <a:ext cx="22065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North America</a:t>
            </a:r>
            <a:endParaRPr lang="en-US" sz="3600" b="0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685" y="3234174"/>
            <a:ext cx="22065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</a:t>
            </a:r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 America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6706" y="2634009"/>
            <a:ext cx="2206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Africa</a:t>
            </a:r>
            <a:endParaRPr lang="en-US" sz="36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0585" y="1561107"/>
            <a:ext cx="2206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Asia</a:t>
            </a:r>
            <a:endParaRPr lang="en-US" sz="36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93285" y="3989389"/>
            <a:ext cx="2206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66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Australia</a:t>
            </a:r>
            <a:endParaRPr lang="en-US" sz="3600" b="0" cap="none" spc="0" dirty="0">
              <a:ln w="0"/>
              <a:solidFill>
                <a:srgbClr val="FF66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2742" y="5563037"/>
            <a:ext cx="2206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Antarctica</a:t>
            </a:r>
            <a:endParaRPr lang="en-US" sz="36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2070" y="1414481"/>
            <a:ext cx="2206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Europe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92742" y="670411"/>
            <a:ext cx="28177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Arctic Ocean</a:t>
            </a:r>
            <a:endParaRPr lang="en-US" sz="3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5948" y="1880873"/>
            <a:ext cx="22298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Atlantic Ocean</a:t>
            </a:r>
            <a:endParaRPr lang="en-US" sz="3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4580" y="2761586"/>
            <a:ext cx="22298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Pacific Ocean</a:t>
            </a:r>
            <a:endParaRPr lang="en-US" sz="3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26958" y="3141348"/>
            <a:ext cx="22298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Indian Ocean</a:t>
            </a:r>
            <a:endParaRPr lang="en-US" sz="3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88626" y="4621827"/>
            <a:ext cx="38681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Southern Ocean</a:t>
            </a:r>
            <a:endParaRPr lang="en-US" sz="3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09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2019-08-30T12:55:12Z</dcterms:created>
  <dcterms:modified xsi:type="dcterms:W3CDTF">2019-08-30T13:29:43Z</dcterms:modified>
</cp:coreProperties>
</file>